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63" r:id="rId4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Georgia" pitchFamily="18" charset="0"/>
      <p:regular r:id="rId10"/>
      <p:bold r:id="rId11"/>
      <p:italic r:id="rId12"/>
      <p:boldItalic r:id="rId13"/>
    </p:embeddedFont>
    <p:embeddedFont>
      <p:font typeface="微軟正黑體" pitchFamily="34" charset="-120"/>
      <p:regular r:id="rId14"/>
      <p:bold r:id="rId15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>
        <p:scale>
          <a:sx n="95" d="100"/>
          <a:sy n="95" d="100"/>
        </p:scale>
        <p:origin x="918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184322-037D-49C0-B530-F8D1544346A2}" type="datetimeFigureOut">
              <a:rPr altLang="en-US"/>
              <a:pPr>
                <a:defRPr/>
              </a:pPr>
              <a:t>2011/3/31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noProof="0"/>
              <a:t>按一下以編輯母片文字樣式</a:t>
            </a:r>
          </a:p>
          <a:p>
            <a:pPr lvl="1"/>
            <a:r>
              <a:rPr lang="zh-TW" noProof="0"/>
              <a:t>第二層</a:t>
            </a:r>
          </a:p>
          <a:p>
            <a:pPr lvl="2"/>
            <a:r>
              <a:rPr lang="zh-TW" noProof="0"/>
              <a:t>第三層</a:t>
            </a:r>
          </a:p>
          <a:p>
            <a:pPr lvl="3"/>
            <a:r>
              <a:rPr lang="zh-TW" noProof="0"/>
              <a:t>第四層</a:t>
            </a:r>
          </a:p>
          <a:p>
            <a:pPr lvl="4"/>
            <a:r>
              <a:rPr lang="zh-TW" noProof="0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889A1D8-0A86-49FF-AFCD-BAB543BD61AF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en-US" smtClean="0">
                <a:ea typeface="新細明體" charset="-120"/>
              </a:rPr>
              <a:t>這個 簡報示範 </a:t>
            </a:r>
            <a:r>
              <a:rPr altLang="zh-TW" smtClean="0"/>
              <a:t>PowerPoint </a:t>
            </a:r>
            <a:r>
              <a:rPr altLang="en-US" smtClean="0">
                <a:ea typeface="新細明體" charset="-120"/>
              </a:rPr>
              <a:t>的新功能，而且使用投影片放映來檢視的效果最佳。這些投影片是為了讓您瞭解，使用 </a:t>
            </a:r>
            <a:r>
              <a:rPr altLang="zh-TW" smtClean="0"/>
              <a:t>PowerPoint 2010 </a:t>
            </a:r>
            <a:r>
              <a:rPr altLang="en-US" smtClean="0">
                <a:ea typeface="新細明體" charset="-120"/>
              </a:rPr>
              <a:t>可以讓您建立出多棒的簡報</a:t>
            </a:r>
            <a:r>
              <a:rPr altLang="zh-TW" smtClean="0"/>
              <a:t>!</a:t>
            </a:r>
          </a:p>
          <a:p>
            <a:pPr>
              <a:spcBef>
                <a:spcPct val="0"/>
              </a:spcBef>
            </a:pPr>
            <a:endParaRPr lang="en-US" altLang="zh-TW" smtClean="0"/>
          </a:p>
          <a:p>
            <a:pPr>
              <a:spcBef>
                <a:spcPct val="0"/>
              </a:spcBef>
            </a:pPr>
            <a:r>
              <a:rPr altLang="en-US" smtClean="0">
                <a:ea typeface="新細明體" charset="-120"/>
              </a:rPr>
              <a:t>如需更多範例範本，請按一下 </a:t>
            </a:r>
            <a:r>
              <a:rPr altLang="zh-TW" smtClean="0"/>
              <a:t>[</a:t>
            </a:r>
            <a:r>
              <a:rPr altLang="en-US" smtClean="0">
                <a:ea typeface="新細明體" charset="-120"/>
              </a:rPr>
              <a:t>檔案</a:t>
            </a:r>
            <a:r>
              <a:rPr altLang="zh-TW" smtClean="0"/>
              <a:t>] </a:t>
            </a:r>
            <a:r>
              <a:rPr altLang="en-US" smtClean="0">
                <a:ea typeface="新細明體" charset="-120"/>
              </a:rPr>
              <a:t>索引標籤，然後在 </a:t>
            </a:r>
            <a:r>
              <a:rPr altLang="zh-TW" smtClean="0"/>
              <a:t>[</a:t>
            </a:r>
            <a:r>
              <a:rPr altLang="en-US" smtClean="0">
                <a:ea typeface="新細明體" charset="-120"/>
              </a:rPr>
              <a:t>新增</a:t>
            </a:r>
            <a:r>
              <a:rPr altLang="zh-TW" smtClean="0"/>
              <a:t>] </a:t>
            </a:r>
            <a:r>
              <a:rPr altLang="en-US" smtClean="0">
                <a:ea typeface="新細明體" charset="-120"/>
              </a:rPr>
              <a:t>索引標籤上按一下 </a:t>
            </a:r>
            <a:r>
              <a:rPr altLang="zh-TW" smtClean="0"/>
              <a:t>[</a:t>
            </a:r>
            <a:r>
              <a:rPr altLang="en-US" smtClean="0">
                <a:ea typeface="新細明體" charset="-120"/>
              </a:rPr>
              <a:t>範例範本</a:t>
            </a:r>
            <a:r>
              <a:rPr altLang="zh-TW" smtClean="0"/>
              <a:t>]</a:t>
            </a:r>
            <a:r>
              <a:rPr altLang="en-US" smtClean="0">
                <a:ea typeface="新細明體" charset="-120"/>
              </a:rPr>
              <a:t>。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B3832B-88C0-415E-A7E3-60FC4A276B83}" type="slidenum">
              <a:rPr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altLang="zh-TW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98E2E-AA5F-425F-B4B4-F69455428EFA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altLang="zh-TW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D5F1D-EB70-4239-9738-7BFB6BD01B53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zh-TW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BAED39-8077-4032-8657-1CADC7EE7502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zh-TW"/>
            </a:lvl1pPr>
          </a:lstStyle>
          <a:p>
            <a:pPr lvl="0"/>
            <a:endParaRPr lang="zh-TW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152A9-4734-4886-B8F2-A0803400B104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lvl="0"/>
            <a:endParaRPr lang="zh-TW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/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8B0E38-AB90-45E5-9795-6CCB54634CD9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5E46-F820-44B5-9799-A9D74E671BAD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0A4C7C3-8733-467C-ACEE-0AB728995169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AAB761E-4092-4643-BBC2-4184F8B65680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AAF71CA-5D04-4588-858F-0997C62A8A37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58DA2A5-799D-4705-BEFC-F4BE1511C687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D7A3-4069-4213-8C5E-16BEA9F0B022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E7F75F-D211-40A3-9FB8-3E836C90571B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/>
            <a:endParaRPr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DFF2-1431-445B-A80A-F203B514CDBB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36F3B0-5773-4CA6-847C-0B602CAE14C3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9D8DE6-1CC4-4616-A144-480583F448A8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03/30/2011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F95A7D-05BB-4ABA-9858-00B357DA1F95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日期版面配置區 1"/>
          <p:cNvSpPr>
            <a:spLocks noGrp="1"/>
          </p:cNvSpPr>
          <p:nvPr>
            <p:ph type="dt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/>
              <a:t>03/30/2011</a:t>
            </a:r>
            <a:endParaRPr altLang="en-US">
              <a:ea typeface="新細明體" charset="-120"/>
            </a:endParaRPr>
          </a:p>
        </p:txBody>
      </p:sp>
      <p:sp>
        <p:nvSpPr>
          <p:cNvPr id="16386" name="投影片編號版面配置區 3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09D003-F246-46D0-959D-FC41256D376F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en-US" smtClean="0">
              <a:ea typeface="新細明體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038"/>
            <a:ext cx="4953000" cy="141605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88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/>
          <a:lstStyle/>
          <a:p>
            <a:pPr algn="l"/>
            <a:r>
              <a:rPr lang="en-US" altLang="zh-TW" sz="5600" b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PDA</a:t>
            </a:r>
            <a:r>
              <a:rPr altLang="en-US" sz="5600" b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的貢獻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8950" y="2025650"/>
            <a:ext cx="5048250" cy="1970088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在最短的時間內便掌握了所有的房屋資訊，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>
                <a:latin typeface="微軟正黑體" pitchFamily="34" charset="-120"/>
                <a:ea typeface="微軟正黑體" pitchFamily="34" charset="-120"/>
              </a:rPr>
            </a:b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搖身一變成為</a:t>
            </a:r>
            <a:r>
              <a:rPr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數位經紀人</a:t>
            </a: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>
                <a:latin typeface="微軟正黑體" pitchFamily="34" charset="-120"/>
                <a:ea typeface="微軟正黑體" pitchFamily="34" charset="-120"/>
              </a:rPr>
            </a:b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經紀人只要使用「宅速配系統」的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PDA</a:t>
            </a: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>
                <a:latin typeface="微軟正黑體" pitchFamily="34" charset="-120"/>
                <a:ea typeface="微軟正黑體" pitchFamily="34" charset="-120"/>
              </a:rPr>
            </a:b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就能高效率地讓客戶在</a:t>
            </a:r>
            <a:r>
              <a:rPr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一分鐘內完成配對</a:t>
            </a: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>
                <a:latin typeface="微軟正黑體" pitchFamily="34" charset="-120"/>
                <a:ea typeface="微軟正黑體" pitchFamily="34" charset="-120"/>
              </a:rPr>
            </a:b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並自行挑選出中意的房子。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823913" y="2743200"/>
            <a:ext cx="2147887" cy="6826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數位經紀人</a:t>
            </a:r>
            <a:endParaRPr kumimoji="0" lang="zh-TW" sz="3000" b="1" spc="60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435" name="Picture 4" descr="C:\Users\513\Desktop\FreeVistaicons\PNG\Vista_icons_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195763"/>
            <a:ext cx="19732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/>
          <p:cNvSpPr txBox="1"/>
          <p:nvPr/>
        </p:nvSpPr>
        <p:spPr>
          <a:xfrm>
            <a:off x="484188" y="990600"/>
            <a:ext cx="7924800" cy="7080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dirty="0">
                <a:latin typeface="微軟正黑體" pitchFamily="34" charset="-120"/>
                <a:ea typeface="微軟正黑體" pitchFamily="34" charset="-120"/>
              </a:rPr>
              <a:t>PDA</a:t>
            </a:r>
            <a:r>
              <a:rPr kumimoji="0" lang="zh-TW" altLang="en-US" sz="4000" b="1" dirty="0">
                <a:latin typeface="微軟正黑體" pitchFamily="34" charset="-120"/>
                <a:ea typeface="微軟正黑體" pitchFamily="34" charset="-120"/>
              </a:rPr>
              <a:t>的貢獻</a:t>
            </a:r>
            <a:endParaRPr kumimoji="0" lang="zh-TW" sz="4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FDDDF4-576D-4158-8979-4156924C1E32}" type="slidenum">
              <a:rPr lang="en-US" altLang="zh-TW" smtClean="0"/>
              <a:pPr>
                <a:defRPr/>
              </a:pPr>
              <a:t>2</a:t>
            </a:fld>
            <a:endParaRPr altLang="en-US"/>
          </a:p>
        </p:txBody>
      </p:sp>
      <p:pic>
        <p:nvPicPr>
          <p:cNvPr id="11" name="Picture 3" descr="C:\Users\513\Desktop\icon\vista_mobile\mobile\png\256\blackber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2070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C:\Users\513\Desktop\Iconshock_vista\png\NORMAL\256\house_25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816350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3850" y="1992313"/>
            <a:ext cx="6280150" cy="1970087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永慶房屋卻可以在一分鐘之內使用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PDA</a:t>
            </a: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>
                <a:latin typeface="微軟正黑體" pitchFamily="34" charset="-120"/>
                <a:ea typeface="微軟正黑體" pitchFamily="34" charset="-120"/>
              </a:rPr>
            </a:br>
            <a:r>
              <a:rPr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讓買方使用最高可達</a:t>
            </a:r>
            <a:r>
              <a:rPr lang="en-US" altLang="zh-TW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r>
              <a:rPr altLang="en-US" sz="2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賣方</a:t>
            </a:r>
            <a:r>
              <a:rPr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最高可達</a:t>
            </a:r>
            <a:r>
              <a:rPr lang="en-US" altLang="zh-TW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挑選配對條件</a:t>
            </a:r>
            <a:r>
              <a:rPr altLang="en-US" sz="2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altLang="en-US" sz="2000" dirty="0" smtClean="0">
                <a:latin typeface="微軟正黑體" pitchFamily="34" charset="-120"/>
                <a:ea typeface="微軟正黑體" pitchFamily="34" charset="-120"/>
              </a:rPr>
              <a:t>同時</a:t>
            </a: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在買賣之間</a:t>
            </a:r>
            <a:r>
              <a:rPr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完成搜尋</a:t>
            </a:r>
            <a:r>
              <a:rPr lang="en-US" altLang="zh-TW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個潛在</a:t>
            </a:r>
            <a:r>
              <a:rPr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買方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altLang="en-US" sz="2000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500</a:t>
            </a:r>
            <a:r>
              <a:rPr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間房子的機會</a:t>
            </a:r>
            <a:r>
              <a:rPr altLang="en-US" sz="2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altLang="en-US" sz="2000" dirty="0" smtClean="0">
                <a:latin typeface="微軟正黑體" pitchFamily="34" charset="-120"/>
                <a:ea typeface="微軟正黑體" pitchFamily="34" charset="-120"/>
              </a:rPr>
              <a:t>大大</a:t>
            </a: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的提升了房屋仲介業的成交效率，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>
                <a:latin typeface="微軟正黑體" pitchFamily="34" charset="-120"/>
                <a:ea typeface="微軟正黑體" pitchFamily="34" charset="-120"/>
              </a:rPr>
            </a:b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為房仲業的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M</a:t>
            </a:r>
            <a:r>
              <a:rPr altLang="en-US" sz="2000" dirty="0">
                <a:latin typeface="微軟正黑體" pitchFamily="34" charset="-120"/>
                <a:ea typeface="微軟正黑體" pitchFamily="34" charset="-120"/>
              </a:rPr>
              <a:t>化科技化寫下歷史性的新頁。 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717550" y="2743200"/>
            <a:ext cx="2146300" cy="6826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快速配對</a:t>
            </a:r>
            <a:endParaRPr kumimoji="0" lang="zh-TW" sz="3000" b="1" spc="60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490" name="Picture 2" descr="C:\Users\513\Desktop\icon\use\Partnership2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606800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/>
          <p:nvPr/>
        </p:nvSpPr>
        <p:spPr>
          <a:xfrm>
            <a:off x="484188" y="990600"/>
            <a:ext cx="7924800" cy="7080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dirty="0">
                <a:latin typeface="微軟正黑體" pitchFamily="34" charset="-120"/>
                <a:ea typeface="微軟正黑體" pitchFamily="34" charset="-120"/>
              </a:rPr>
              <a:t>PDA</a:t>
            </a:r>
            <a:r>
              <a:rPr kumimoji="0" lang="zh-TW" altLang="en-US" sz="4000" b="1" dirty="0">
                <a:latin typeface="微軟正黑體" pitchFamily="34" charset="-120"/>
                <a:ea typeface="微軟正黑體" pitchFamily="34" charset="-120"/>
              </a:rPr>
              <a:t>的貢獻</a:t>
            </a:r>
            <a:endParaRPr kumimoji="0" lang="zh-TW" altLang="zh-TW" sz="4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595042-B9A7-4B89-BBEC-60DEF88E26A7}" type="slidenum">
              <a:rPr lang="en-US" altLang="zh-TW" smtClean="0"/>
              <a:pPr>
                <a:defRPr/>
              </a:pPr>
              <a:t>3</a:t>
            </a:fld>
            <a:endParaRPr altLang="en-US"/>
          </a:p>
        </p:txBody>
      </p:sp>
      <p:pic>
        <p:nvPicPr>
          <p:cNvPr id="14" name="Picture 2" descr="C:\Users\513\Desktop\icon\cute-blogging-icons\128x128 non-shadow\about-m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2950" y="4216400"/>
            <a:ext cx="16891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513\Desktop\icon\cute-blogging-icons\128x128 non-shadow\about-m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7275" y="4216400"/>
            <a:ext cx="15875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文字方塊 4"/>
          <p:cNvSpPr txBox="1">
            <a:spLocks noChangeArrowheads="1"/>
          </p:cNvSpPr>
          <p:nvPr/>
        </p:nvSpPr>
        <p:spPr bwMode="auto">
          <a:xfrm>
            <a:off x="609600" y="5902325"/>
            <a:ext cx="2590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買方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項挑選配對條件</a:t>
            </a:r>
            <a:endParaRPr kumimoji="0" lang="zh-TW" altLang="en-US" b="1">
              <a:latin typeface="Calibri" pitchFamily="34" charset="0"/>
            </a:endParaRPr>
          </a:p>
        </p:txBody>
      </p:sp>
      <p:sp>
        <p:nvSpPr>
          <p:cNvPr id="20496" name="文字方塊 15"/>
          <p:cNvSpPr txBox="1">
            <a:spLocks noChangeArrowheads="1"/>
          </p:cNvSpPr>
          <p:nvPr/>
        </p:nvSpPr>
        <p:spPr bwMode="auto">
          <a:xfrm>
            <a:off x="5561013" y="5902325"/>
            <a:ext cx="2822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賣方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項挑選配對條件</a:t>
            </a:r>
            <a:endParaRPr kumimoji="0" lang="zh-TW" altLang="en-US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</Words>
  <Application>Microsoft Office PowerPoint</Application>
  <PresentationFormat>On-screen Show (4:3)</PresentationFormat>
  <Paragraphs>22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簡報設計範本</vt:lpstr>
      </vt:variant>
      <vt:variant>
        <vt:i4>14</vt:i4>
      </vt:variant>
      <vt:variant>
        <vt:lpstr>投影片標題</vt:lpstr>
      </vt:variant>
      <vt:variant>
        <vt:i4>3</vt:i4>
      </vt:variant>
    </vt:vector>
  </HeadingPairs>
  <TitlesOfParts>
    <vt:vector size="22" baseType="lpstr">
      <vt:lpstr>Calibri</vt:lpstr>
      <vt:lpstr>新細明體</vt:lpstr>
      <vt:lpstr>Arial</vt:lpstr>
      <vt:lpstr>Georgia</vt:lpstr>
      <vt:lpstr>微軟正黑體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PDA的貢獻</vt:lpstr>
      <vt:lpstr>在最短的時間內便掌握了所有的房屋資訊， 搖身一變成為數位經紀人。  經紀人只要使用「宅速配系統」的PDA， 就能高效率地讓客戶在一分鐘內完成配對， 並自行挑選出中意的房子。</vt:lpstr>
      <vt:lpstr>永慶房屋卻可以在一分鐘之內使用PDA， 讓買方使用最高可達20項、 賣方最高可達18項的挑選配對條件， 同時在買賣之間完成搜尋2000個潛在買方 及500間房子的機會， 大大的提升了房屋仲介業的成交效率， 為房仲業的M化科技化寫下歷史性的新頁。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PDA的貢獻</dc:title>
  <dc:creator/>
  <cp:lastModifiedBy/>
  <cp:revision>2</cp:revision>
  <dcterms:modified xsi:type="dcterms:W3CDTF">2011-03-31T09:56:55Z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